
<file path=[Content_Types].xml><?xml version="1.0" encoding="utf-8"?>
<Types xmlns="http://schemas.openxmlformats.org/package/2006/content-types">
  <Default Extension="bin" ContentType="application/vnd.ms-office.activeX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ctiveX/activeX1.xml" ContentType="application/vnd.ms-office.activeX+xml"/>
  <Override PartName="/ppt/activeX/activeX2.xml" ContentType="application/vnd.ms-office.activeX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1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activeX1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activeX/activeX2.xml><?xml version="1.0" encoding="utf-8"?>
<ax:ocx xmlns:ax="http://schemas.microsoft.com/office/2006/activeX" xmlns:r="http://schemas.openxmlformats.org/officeDocument/2006/relationships" ax:classid="{8BD21D10-EC42-11CE-9E0D-00AA006002F3}" ax:persistence="persistStorage" r:id="rId1"/>
</file>

<file path=ppt/media/image1.png>
</file>

<file path=ppt/media/image10.png>
</file>

<file path=ppt/media/image11.png>
</file>

<file path=ppt/media/image12.png>
</file>

<file path=ppt/media/image13.wmf>
</file>

<file path=ppt/media/image14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99C10F-BD68-A8F2-E248-FC3A7A1177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C7FA2D4-CAFA-C813-6C32-66DF7D7174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1B5713-3DE9-9184-8B86-F9ADF2184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A8FF38-F659-DB67-2022-A43E2C70D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80B2F6-F400-B8C1-4819-D025DB1C2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859378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39373C-E917-EC12-90A2-F3D1D767D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E54FE68-D8F1-0B72-E180-115DA282D5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7E578B-DD44-8DED-44F4-46408F95E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AAD7C65-3EFA-A8E5-F8E5-0EF83B0F6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21D5ACB-D643-FB0C-93AF-BFBD96349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4706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0BFAB4C-FF0D-7DFC-6B6F-46606D602C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AFCED54-CF87-315F-51E3-C8F653B918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CBB84E-BB70-5BDF-98EB-12F8BF786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141B184-FF18-7511-6EF5-E3F7CCD1B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1F207D-92CE-3F97-767C-45AD4356B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03957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4E1271B-BF82-61A0-8F3C-94B0EB0E7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BC42EB-522C-FC6E-D777-E27EA865F1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938D1F-F2B1-E552-2ED6-CEAAC81DE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770883A-097B-4E94-67D7-32BDBD791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647A55A-BA9A-91AE-9CF2-9B47B27FC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8442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811E6D-448F-9BB5-766C-D8691A227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D7F656F-00EA-631E-F88A-44A7F4CE4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CFDE300-94AB-F515-75E8-F5FC8E8DC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F4F0281-1352-F7C3-71F2-18069135F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EB78056-9CF2-DE0C-639C-8028EBC44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4226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ECF3E5-B59F-CC8D-3688-D9AADD8D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0CDE49-830C-DEE5-8C24-61F5D4E098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BA8B4B4-6ABB-AE37-E439-4FD8C3B10E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95E7D9C-6B17-29C8-7C0A-E40C86654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139B401-DFD1-BE44-ED15-03DCEBCFC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EE55E70-9C52-F982-01D8-9321CED64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3591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F360FF-3600-85D4-9B6D-39D8614C6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5ABEB6A-B6AB-ECD8-CB98-2E91C5245C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CFA420A-8A96-E083-1455-FDCB274718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028016E-4C8F-EEF2-CF9B-BFE40B16EA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647841E-FEF7-9C63-E405-2EB7C6929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E457F94-BC12-E99A-7605-A3234282A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EBBD0BF-A9B3-89D0-1FA8-E1FF79827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58A2986-7442-C63A-9DDE-7FCB5B781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7757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2D3B1B-A32E-DB42-51D1-90DBE8B57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0E97BC1-862D-2FA8-C906-B7DABF3A6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D8914AC-91A9-04EE-AD41-22A7A4FC2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28D32AD-91BD-4C47-EDCB-95A9EB4C1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240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832F555-24D7-94EC-5432-01C9B395E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033662E-B1CA-05F3-50BB-2F15B9F2A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CFB5FE8-9929-DB81-5890-8DC8114DB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3051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065EB78-8166-6B09-7011-A7F125A18B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7E403B4-C7BD-CA56-6DB2-D1E040012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5407DD8-2E2F-A25E-B1AE-1B34795F0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91CE0F7-86FC-7907-2EF3-9928FB2E5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2D27831-59B1-96A8-8778-C835F13F6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EBCF4E7-7CE4-C554-2C10-BA2763DA2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71514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F4A9B4-35B0-A65B-833B-FACD1B620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553C674-D10A-32E8-403D-1932398104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8D63842-808E-FC4F-E83A-BF71CF366F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274B27C-1E5D-584F-C5A9-31E6E1A68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E664209-B356-DEDD-C54F-70B621D79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8257CB2-1148-8E26-80D7-97DD71CE1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2780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C857ACCA-1E63-169A-95FD-F5EE58519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46344B4-D269-669D-0D22-58920FC8A2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F1F7FD-427F-F574-74BF-18C144899A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5330C9-71CC-4CC5-B7A6-A9EACD8987F7}" type="datetimeFigureOut">
              <a:rPr lang="de-DE" smtClean="0"/>
              <a:t>08.11.2025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FA1EB79-694D-79C8-BD45-479C198C66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4DA7285-E80B-D8A4-6ED4-4F3E0BBDBC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27F18-EC67-4316-9FB0-AFB218F23E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8593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wmf"/><Relationship Id="rId2" Type="http://schemas.openxmlformats.org/officeDocument/2006/relationships/slideLayout" Target="../slideLayouts/slideLayout2.xml"/><Relationship Id="rId1" Type="http://schemas.openxmlformats.org/officeDocument/2006/relationships/control" Target="../activeX/activeX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slideLayout" Target="../slideLayouts/slideLayout2.xml"/><Relationship Id="rId1" Type="http://schemas.openxmlformats.org/officeDocument/2006/relationships/control" Target="../activeX/activeX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ACF3786B-1302-C111-E491-4ECB37F415B7}"/>
              </a:ext>
            </a:extLst>
          </p:cNvPr>
          <p:cNvSpPr txBox="1"/>
          <p:nvPr/>
        </p:nvSpPr>
        <p:spPr>
          <a:xfrm>
            <a:off x="1" y="2905780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Religion ist (für mich) wie …, weil …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2F366BE-027E-E6EC-8E45-8C7AA39AE3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83" y="129600"/>
            <a:ext cx="1742088" cy="230087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BA1F4BE-8A53-9AE1-08DD-C40CCB7CF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768" y="610599"/>
            <a:ext cx="2395949" cy="2395949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BB4C3F10-E8BF-DAF2-A1CE-9003F51731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4714" y="317170"/>
            <a:ext cx="2113301" cy="211330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A3A60B21-6E7F-920B-C833-E543C23E86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3189" y="48449"/>
            <a:ext cx="2312670" cy="231267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53E2D5C5-2E7A-F284-0289-AE0FD01244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8608" y="2100933"/>
            <a:ext cx="2395949" cy="239594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B4F947-8BAD-7816-7DD9-DB1FBA8E41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04024" y="4312258"/>
            <a:ext cx="2203003" cy="220300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4F0DF26B-3D3E-ACF2-ED16-FCEE31E2C3A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8212" y="3655237"/>
            <a:ext cx="2565105" cy="256510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32EE357-DC8A-0A90-836F-A5390F7893F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26605" y="3611449"/>
            <a:ext cx="2519045" cy="251904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BF49441F-25B5-7533-E899-A6B89A86584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9240" y="4737896"/>
            <a:ext cx="1777365" cy="177736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B45090D1-423B-3FFF-4FC3-B99791F6CEF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488742"/>
            <a:ext cx="2332990" cy="233299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D5A1457B-A31C-91BC-970C-0F6D1DD47F4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263" y="4140216"/>
            <a:ext cx="2375045" cy="237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906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5F8C5AC1-3CD1-5CA9-D095-BB2785DE1026}"/>
              </a:ext>
            </a:extLst>
          </p:cNvPr>
          <p:cNvSpPr txBox="1"/>
          <p:nvPr/>
        </p:nvSpPr>
        <p:spPr>
          <a:xfrm rot="20525134">
            <a:off x="2784891" y="1225550"/>
            <a:ext cx="18472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/>
              <a:t>Fußballgott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85C8F91-484D-1319-007E-C6EBD96A8FFC}"/>
              </a:ext>
            </a:extLst>
          </p:cNvPr>
          <p:cNvSpPr txBox="1"/>
          <p:nvPr/>
        </p:nvSpPr>
        <p:spPr>
          <a:xfrm rot="20916675">
            <a:off x="8774761" y="699818"/>
            <a:ext cx="18472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/>
              <a:t>Chöre und Hymnen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1F776CF-5802-015D-5661-905C1468428B}"/>
              </a:ext>
            </a:extLst>
          </p:cNvPr>
          <p:cNvSpPr txBox="1"/>
          <p:nvPr/>
        </p:nvSpPr>
        <p:spPr>
          <a:xfrm rot="1552080">
            <a:off x="9172430" y="2563954"/>
            <a:ext cx="18472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/>
              <a:t>Heiliger Rasen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6F32D51-A97F-F388-474D-B46410E96E66}"/>
              </a:ext>
            </a:extLst>
          </p:cNvPr>
          <p:cNvSpPr txBox="1"/>
          <p:nvPr/>
        </p:nvSpPr>
        <p:spPr>
          <a:xfrm rot="20674840">
            <a:off x="3785726" y="4536973"/>
            <a:ext cx="18472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/>
              <a:t>ins Stadion pilgern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B315702-0A5B-5393-9B10-E943F119B758}"/>
              </a:ext>
            </a:extLst>
          </p:cNvPr>
          <p:cNvSpPr txBox="1"/>
          <p:nvPr/>
        </p:nvSpPr>
        <p:spPr>
          <a:xfrm rot="1423904">
            <a:off x="5922701" y="4746775"/>
            <a:ext cx="25463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/>
              <a:t>Spielerverehrung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AB9FDCF-CA7D-6143-89BA-2647EB9CB89A}"/>
              </a:ext>
            </a:extLst>
          </p:cNvPr>
          <p:cNvSpPr txBox="1"/>
          <p:nvPr/>
        </p:nvSpPr>
        <p:spPr>
          <a:xfrm rot="1145146">
            <a:off x="5501652" y="997556"/>
            <a:ext cx="2365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/>
              <a:t>Trainer als Erlöser feiern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08F98777-52EC-B61F-58FF-D3BEA01E374C}"/>
              </a:ext>
            </a:extLst>
          </p:cNvPr>
          <p:cNvSpPr txBox="1"/>
          <p:nvPr/>
        </p:nvSpPr>
        <p:spPr>
          <a:xfrm rot="21171675">
            <a:off x="8724947" y="4383986"/>
            <a:ext cx="21455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i="1" dirty="0"/>
              <a:t>Legenden und Wunder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DF821649-6F06-C7C8-F0DB-3F8132EDD3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55" y="2721472"/>
            <a:ext cx="2286000" cy="342900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Sprechblase: rechteckig mit abgerundeten Ecken 3">
            <a:extLst>
              <a:ext uri="{FF2B5EF4-FFF2-40B4-BE49-F238E27FC236}">
                <a16:creationId xmlns:a16="http://schemas.microsoft.com/office/drawing/2014/main" id="{16AFA3F7-6E79-7F80-ADDA-C8FEA4D86F53}"/>
              </a:ext>
            </a:extLst>
          </p:cNvPr>
          <p:cNvSpPr/>
          <p:nvPr/>
        </p:nvSpPr>
        <p:spPr>
          <a:xfrm>
            <a:off x="3856027" y="2631201"/>
            <a:ext cx="4479946" cy="797799"/>
          </a:xfrm>
          <a:prstGeom prst="wedgeRoundRectCallout">
            <a:avLst>
              <a:gd name="adj1" fmla="val -80559"/>
              <a:gd name="adj2" fmla="val 156345"/>
              <a:gd name="adj3" fmla="val 16667"/>
            </a:avLst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800" b="1" dirty="0"/>
              <a:t>Fußball ist eine Religion.</a:t>
            </a:r>
          </a:p>
        </p:txBody>
      </p:sp>
    </p:spTree>
    <p:extLst>
      <p:ext uri="{BB962C8B-B14F-4D97-AF65-F5344CB8AC3E}">
        <p14:creationId xmlns:p14="http://schemas.microsoft.com/office/powerpoint/2010/main" val="4091357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name="TextBox1" r:id="rId1" imgW="12192120" imgH="6858000"/>
        </mc:Choice>
        <mc:Fallback>
          <p:control name="TextBox1" r:id="rId1" imgW="12192120" imgH="6858000">
            <p:pic>
              <p:nvPicPr>
                <p:cNvPr id="3" name="TextBox1">
                  <a:extLst>
                    <a:ext uri="{FF2B5EF4-FFF2-40B4-BE49-F238E27FC236}">
                      <a16:creationId xmlns:a16="http://schemas.microsoft.com/office/drawing/2014/main" id="{3606632E-91DD-A72A-6010-F5D192F09809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0" y="0"/>
                  <a:ext cx="12191999" cy="6858000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17859086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00CF1-3C31-07C4-287F-389B7ED31C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prechblase: rechteckig mit abgerundeten Ecken 12">
            <a:extLst>
              <a:ext uri="{FF2B5EF4-FFF2-40B4-BE49-F238E27FC236}">
                <a16:creationId xmlns:a16="http://schemas.microsoft.com/office/drawing/2014/main" id="{9FB1F8F7-1CA7-2F48-9C23-4FC95A2998F4}"/>
              </a:ext>
            </a:extLst>
          </p:cNvPr>
          <p:cNvSpPr/>
          <p:nvPr/>
        </p:nvSpPr>
        <p:spPr>
          <a:xfrm>
            <a:off x="1204782" y="562232"/>
            <a:ext cx="4891217" cy="2353963"/>
          </a:xfrm>
          <a:prstGeom prst="wedgeRoundRect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/>
              <a:t>Religion ist ein solidarisches System von Überzeugungen und Praktiken, die in einer moralischen Gemeinschaft alle Personen vereint, die ihr angehören.</a:t>
            </a:r>
          </a:p>
        </p:txBody>
      </p:sp>
      <p:sp>
        <p:nvSpPr>
          <p:cNvPr id="14" name="Sprechblase: rechteckig mit abgerundeten Ecken 13">
            <a:extLst>
              <a:ext uri="{FF2B5EF4-FFF2-40B4-BE49-F238E27FC236}">
                <a16:creationId xmlns:a16="http://schemas.microsoft.com/office/drawing/2014/main" id="{962205A2-2551-93BA-93C2-4CAA6E79F944}"/>
              </a:ext>
            </a:extLst>
          </p:cNvPr>
          <p:cNvSpPr/>
          <p:nvPr/>
        </p:nvSpPr>
        <p:spPr>
          <a:xfrm>
            <a:off x="7020699" y="885563"/>
            <a:ext cx="4201297" cy="1070918"/>
          </a:xfrm>
          <a:prstGeom prst="wedgeRoundRect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/>
              <a:t>Religion ist erlebnishafte Begegnung mit dem Heiligen.</a:t>
            </a:r>
          </a:p>
        </p:txBody>
      </p:sp>
      <p:sp>
        <p:nvSpPr>
          <p:cNvPr id="15" name="Sprechblase: rechteckig mit abgerundeten Ecken 14">
            <a:extLst>
              <a:ext uri="{FF2B5EF4-FFF2-40B4-BE49-F238E27FC236}">
                <a16:creationId xmlns:a16="http://schemas.microsoft.com/office/drawing/2014/main" id="{42F8050D-AFA3-2999-563F-5F23A2185A12}"/>
              </a:ext>
            </a:extLst>
          </p:cNvPr>
          <p:cNvSpPr/>
          <p:nvPr/>
        </p:nvSpPr>
        <p:spPr>
          <a:xfrm>
            <a:off x="8087497" y="2730843"/>
            <a:ext cx="3571106" cy="1396313"/>
          </a:xfrm>
          <a:prstGeom prst="wedgeRoundRect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/>
              <a:t>Religion ist die Bedingung der Möglichkeit unserer Vermenschlichung.</a:t>
            </a:r>
          </a:p>
        </p:txBody>
      </p:sp>
      <p:sp>
        <p:nvSpPr>
          <p:cNvPr id="16" name="Sprechblase: rechteckig mit abgerundeten Ecken 15">
            <a:extLst>
              <a:ext uri="{FF2B5EF4-FFF2-40B4-BE49-F238E27FC236}">
                <a16:creationId xmlns:a16="http://schemas.microsoft.com/office/drawing/2014/main" id="{1F1D5BD4-07F6-BED4-94B3-688192EDE63C}"/>
              </a:ext>
            </a:extLst>
          </p:cNvPr>
          <p:cNvSpPr/>
          <p:nvPr/>
        </p:nvSpPr>
        <p:spPr>
          <a:xfrm>
            <a:off x="5482283" y="4901518"/>
            <a:ext cx="4201297" cy="1363359"/>
          </a:xfrm>
          <a:prstGeom prst="wedgeRoundRect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/>
              <a:t>Religion ist die Deutung von Erfahrung im Horizont der Idee des Unbedingten.</a:t>
            </a:r>
          </a:p>
        </p:txBody>
      </p:sp>
      <p:sp>
        <p:nvSpPr>
          <p:cNvPr id="17" name="Sprechblase: rechteckig mit abgerundeten Ecken 16">
            <a:extLst>
              <a:ext uri="{FF2B5EF4-FFF2-40B4-BE49-F238E27FC236}">
                <a16:creationId xmlns:a16="http://schemas.microsoft.com/office/drawing/2014/main" id="{648C5F9E-5755-F8BF-1AB0-25C686838DE3}"/>
              </a:ext>
            </a:extLst>
          </p:cNvPr>
          <p:cNvSpPr/>
          <p:nvPr/>
        </p:nvSpPr>
        <p:spPr>
          <a:xfrm>
            <a:off x="586945" y="4003591"/>
            <a:ext cx="4399003" cy="902042"/>
          </a:xfrm>
          <a:prstGeom prst="wedgeRoundRectCallou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sz="2400" dirty="0"/>
              <a:t>Religion ist der Glaube an das Dasein übernatürlicher Mächte.</a:t>
            </a:r>
          </a:p>
        </p:txBody>
      </p:sp>
    </p:spTree>
    <p:extLst>
      <p:ext uri="{BB962C8B-B14F-4D97-AF65-F5344CB8AC3E}">
        <p14:creationId xmlns:p14="http://schemas.microsoft.com/office/powerpoint/2010/main" val="1496453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5A7CE-6A67-75E9-348F-BF1F827FA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6B37CC38-E66A-784F-086A-FB5AAF66BFFC}"/>
              </a:ext>
            </a:extLst>
          </p:cNvPr>
          <p:cNvSpPr txBox="1"/>
          <p:nvPr/>
        </p:nvSpPr>
        <p:spPr>
          <a:xfrm>
            <a:off x="1" y="2905780"/>
            <a:ext cx="12191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Ordne die Symbole zu.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BEF27DD-6588-9C90-BA9A-D5831A61B8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83" y="129600"/>
            <a:ext cx="1742088" cy="2300871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6E0E58E2-8D90-1BB1-3993-53AA8206A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6768" y="610599"/>
            <a:ext cx="2395949" cy="2395949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838D53C-FF7B-FA8E-F24A-7511E94E7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4714" y="317170"/>
            <a:ext cx="2113301" cy="211330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93FA499-78DA-C37B-0E61-B3474EE8B7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3189" y="48449"/>
            <a:ext cx="2312670" cy="231267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2AC4673-EB9E-C9D1-F8B3-77778DDE55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8608" y="2100933"/>
            <a:ext cx="2395949" cy="239594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AFA353FC-CEDA-30B9-6AF6-DBC2F475B5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704024" y="4312258"/>
            <a:ext cx="2203003" cy="2203003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D9087119-E9C5-618D-A1D9-45538637475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928212" y="3655237"/>
            <a:ext cx="2565105" cy="256510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6691BC06-1018-5B96-9C14-C731A3AC67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526605" y="3611449"/>
            <a:ext cx="2519045" cy="251904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5B8701E-E50F-8D3F-823C-1D320B949E5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49240" y="4737896"/>
            <a:ext cx="1777365" cy="1777365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15A60636-E0DD-AFF4-34B4-2275B4329EE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2488742"/>
            <a:ext cx="2332990" cy="233299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F8C1C6A1-8F3A-FF4D-ADD3-701A1DB8736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2263" y="4140216"/>
            <a:ext cx="2375045" cy="2375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358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ontrols>
      <mc:AlternateContent xmlns:mc="http://schemas.openxmlformats.org/markup-compatibility/2006">
        <mc:Choice xmlns:v="urn:schemas-microsoft-com:vml" Requires="v">
          <p:control name="TextBox1" r:id="rId1" imgW="12192120" imgH="6858000"/>
        </mc:Choice>
        <mc:Fallback>
          <p:control name="TextBox1" r:id="rId1" imgW="12192120" imgH="6858000">
            <p:pic>
              <p:nvPicPr>
                <p:cNvPr id="4" name="TextBox1">
                  <a:extLst>
                    <a:ext uri="{FF2B5EF4-FFF2-40B4-BE49-F238E27FC236}">
                      <a16:creationId xmlns:a16="http://schemas.microsoft.com/office/drawing/2014/main" id="{F0F92E32-7537-896A-EC0A-B9F3BBC3A427}"/>
                    </a:ext>
                  </a:extLst>
                </p:cNvPr>
                <p:cNvPicPr>
                  <a:picLocks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0" y="0"/>
                  <a:ext cx="12191999" cy="6858000"/>
                </a:xfrm>
                <a:prstGeom prst="rect">
                  <a:avLst/>
                </a:prstGeom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40568589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</Words>
  <Application>Microsoft Office PowerPoint</Application>
  <PresentationFormat>Breitbild</PresentationFormat>
  <Paragraphs>15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Lukas Kruse</dc:creator>
  <cp:lastModifiedBy>Lukas Kruse</cp:lastModifiedBy>
  <cp:revision>23</cp:revision>
  <dcterms:created xsi:type="dcterms:W3CDTF">2025-10-28T12:09:06Z</dcterms:created>
  <dcterms:modified xsi:type="dcterms:W3CDTF">2025-11-08T08:49:43Z</dcterms:modified>
</cp:coreProperties>
</file>

<file path=docProps/thumbnail.jpeg>
</file>